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69" r:id="rId2"/>
    <p:sldId id="270" r:id="rId3"/>
    <p:sldId id="271" r:id="rId4"/>
    <p:sldId id="272" r:id="rId5"/>
    <p:sldId id="273" r:id="rId6"/>
    <p:sldId id="256" r:id="rId7"/>
    <p:sldId id="257" r:id="rId8"/>
    <p:sldId id="258" r:id="rId9"/>
    <p:sldId id="259" r:id="rId10"/>
    <p:sldId id="26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8516"/>
    <a:srgbClr val="F7C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859" autoAdjust="0"/>
  </p:normalViewPr>
  <p:slideViewPr>
    <p:cSldViewPr>
      <p:cViewPr varScale="1">
        <p:scale>
          <a:sx n="95" d="100"/>
          <a:sy n="95" d="100"/>
        </p:scale>
        <p:origin x="-20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22081-063A-4716-9DA4-47D60E3A8317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429AC-ADEA-4E93-8508-F20C43579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7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5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64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6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4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4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73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1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2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6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96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29AC-ADEA-4E93-8508-F20C43579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3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75663" y="314302"/>
            <a:ext cx="5538198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75663" y="2346299"/>
            <a:ext cx="5538198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70458" y="4164084"/>
            <a:ext cx="2391332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275663" y="4191000"/>
            <a:ext cx="5538198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70458" y="4633983"/>
            <a:ext cx="2391333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0458" y="5011672"/>
            <a:ext cx="2391332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70458" y="5394605"/>
            <a:ext cx="2391332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70458" y="5735768"/>
            <a:ext cx="2391332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6525003"/>
            <a:ext cx="91823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7408-CA04-40B2-86F9-57F36161A61D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6525003"/>
            <a:ext cx="761478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6525003"/>
            <a:ext cx="3217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23C8-D45F-4C1C-8010-3066285F0809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1151122"/>
            <a:ext cx="8855923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40341"/>
            <a:ext cx="7185069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079" y="228600"/>
            <a:ext cx="1632069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2847" y="1151122"/>
            <a:ext cx="8855923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8132" y="1892120"/>
            <a:ext cx="8207737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40342"/>
            <a:ext cx="7185069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6525003"/>
            <a:ext cx="91823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7408-CA04-40B2-86F9-57F36161A61D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6525003"/>
            <a:ext cx="761478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6525003"/>
            <a:ext cx="3217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23C8-D45F-4C1C-8010-3066285F08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079" y="228600"/>
            <a:ext cx="1632069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942" y="4205103"/>
            <a:ext cx="6705600" cy="1568497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4942" y="5754968"/>
            <a:ext cx="67056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079" y="228600"/>
            <a:ext cx="1632069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rot="20967018">
            <a:off x="39338" y="3176455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147337" y="6400802"/>
            <a:ext cx="7864001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731" y="261001"/>
            <a:ext cx="1537999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41648" y="40341"/>
            <a:ext cx="7185069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/>
        </p:nvSpPr>
        <p:spPr>
          <a:xfrm rot="322982">
            <a:off x="7513917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/>
        </p:nvSpPr>
        <p:spPr>
          <a:xfrm rot="20630519">
            <a:off x="5639815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/>
        </p:nvSpPr>
        <p:spPr>
          <a:xfrm>
            <a:off x="8627368" y="4679638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/>
        </p:nvSpPr>
        <p:spPr>
          <a:xfrm rot="20971262">
            <a:off x="4538524" y="610908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/>
        </p:nvSpPr>
        <p:spPr>
          <a:xfrm rot="569019">
            <a:off x="6832307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/>
        </p:nvSpPr>
        <p:spPr>
          <a:xfrm rot="219682">
            <a:off x="5246008" y="256012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/>
        </p:nvSpPr>
        <p:spPr>
          <a:xfrm rot="20972266">
            <a:off x="8784719" y="232084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/>
        </p:nvSpPr>
        <p:spPr>
          <a:xfrm rot="562174">
            <a:off x="8801373" y="344792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/>
        </p:nvSpPr>
        <p:spPr>
          <a:xfrm rot="571210">
            <a:off x="8321287" y="5625912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1648" y="6525003"/>
            <a:ext cx="91823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A7408-CA04-40B2-86F9-57F36161A61D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085" y="6525003"/>
            <a:ext cx="7614783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069" y="6525003"/>
            <a:ext cx="3217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23C8-D45F-4C1C-8010-3066285F08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839" y="39575"/>
            <a:ext cx="8857131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47" y="1151124"/>
            <a:ext cx="8855923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unity3d.com/learn/tutorials/modules" TargetMode="External"/><Relationship Id="rId4" Type="http://schemas.openxmlformats.org/officeDocument/2006/relationships/hyperlink" Target="http://docs.unity3d.com/ScriptReferenc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37" y="3192792"/>
            <a:ext cx="1168933" cy="15635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10" y="4931386"/>
            <a:ext cx="2814673" cy="1581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21" y="3234590"/>
            <a:ext cx="1141325" cy="15217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" y="2206715"/>
            <a:ext cx="2428875" cy="13663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373" y="1295400"/>
            <a:ext cx="3205163" cy="15945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6705600" cy="820600"/>
          </a:xfrm>
        </p:spPr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Unity 3D Course</a:t>
            </a:r>
            <a:endParaRPr lang="en-US" dirty="0"/>
          </a:p>
        </p:txBody>
      </p:sp>
      <p:pic>
        <p:nvPicPr>
          <p:cNvPr id="4" name="Picture 4" descr="http://boyantodorov.com/HTML/03.%20HTML-Tables/images/SoftUniSite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5257800"/>
            <a:ext cx="242887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game.colum.edu/projects/watr/Photos/Unity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7791"/>
            <a:ext cx="2281040" cy="8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ordan Strashilov\Desktop\UnityCourse\xs_software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0" y="4724400"/>
            <a:ext cx="210693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200400" y="1828800"/>
            <a:ext cx="5798370" cy="4892677"/>
          </a:xfrm>
          <a:prstGeom prst="rect">
            <a:avLst/>
          </a:prstGeom>
        </p:spPr>
        <p:txBody>
          <a:bodyPr vert="horz" lIns="36000" tIns="36000" rIns="36000" bIns="36000" rtlCol="0" anchor="t">
            <a:norm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 smtClean="0"/>
              <a:t> Who are we?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Andromeda 5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Lady Popular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Dino Jack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r>
              <a:rPr lang="en-US" dirty="0" smtClean="0"/>
              <a:t>Twist &amp; Turn</a:t>
            </a:r>
          </a:p>
          <a:p>
            <a:pPr marL="1180993" lvl="1" indent="-5715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8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757107" cy="3508977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Lights types</a:t>
            </a:r>
          </a:p>
          <a:p>
            <a:endParaRPr lang="en-US" dirty="0" smtClean="0"/>
          </a:p>
          <a:p>
            <a:r>
              <a:rPr lang="en-US" dirty="0" smtClean="0"/>
              <a:t>Shadows types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Performance/Baking</a:t>
            </a:r>
          </a:p>
          <a:p>
            <a:endParaRPr lang="en-US" dirty="0"/>
          </a:p>
          <a:p>
            <a:r>
              <a:rPr lang="en-US" dirty="0" smtClean="0"/>
              <a:t>Quality Settings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0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Lights &amp; Shadows</a:t>
            </a:r>
            <a:endParaRPr lang="en-US" dirty="0">
              <a:solidFill>
                <a:srgbClr val="D08516"/>
              </a:solidFill>
            </a:endParaRPr>
          </a:p>
        </p:txBody>
      </p:sp>
      <p:pic>
        <p:nvPicPr>
          <p:cNvPr id="2050" name="Picture 2" descr="http://docs.unity3d.com/uploads/Main/LightInspector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362200"/>
            <a:ext cx="3429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7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Shaders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255" y="633193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Shaders and Materials</a:t>
            </a:r>
            <a:endParaRPr lang="en-US" dirty="0">
              <a:solidFill>
                <a:srgbClr val="D0851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2200"/>
            <a:ext cx="4276725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255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819400"/>
            <a:ext cx="6777317" cy="30132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GameObject</a:t>
            </a:r>
          </a:p>
          <a:p>
            <a:endParaRPr lang="en-US" dirty="0"/>
          </a:p>
          <a:p>
            <a:r>
              <a:rPr lang="en-US" dirty="0" smtClean="0"/>
              <a:t>MonoBehaviour</a:t>
            </a:r>
          </a:p>
          <a:p>
            <a:endParaRPr lang="en-US" dirty="0"/>
          </a:p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5" y="1295400"/>
            <a:ext cx="7185069" cy="111078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GameObjects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b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and Components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714500"/>
            <a:ext cx="2938895" cy="4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43000"/>
            <a:ext cx="3200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2842707" cy="3508977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Parent/Child relation</a:t>
            </a:r>
          </a:p>
          <a:p>
            <a:endParaRPr lang="en-US" dirty="0"/>
          </a:p>
          <a:p>
            <a:r>
              <a:rPr lang="en-US" dirty="0" smtClean="0"/>
              <a:t>Scene hierarchy</a:t>
            </a:r>
          </a:p>
          <a:p>
            <a:endParaRPr lang="en-US" dirty="0"/>
          </a:p>
          <a:p>
            <a:r>
              <a:rPr lang="en-US" dirty="0" smtClean="0"/>
              <a:t>Assets hierarchy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40924"/>
            <a:ext cx="7024744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Scene, Hierarchy and Assets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09800"/>
            <a:ext cx="443865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Scene </a:t>
            </a:r>
          </a:p>
          <a:p>
            <a:r>
              <a:rPr lang="en-US" dirty="0" smtClean="0"/>
              <a:t>Game</a:t>
            </a:r>
          </a:p>
          <a:p>
            <a:r>
              <a:rPr lang="en-US" dirty="0" smtClean="0"/>
              <a:t>Inspector</a:t>
            </a:r>
          </a:p>
          <a:p>
            <a:r>
              <a:rPr lang="en-US" dirty="0" smtClean="0"/>
              <a:t>Hierarchy</a:t>
            </a:r>
          </a:p>
          <a:p>
            <a:r>
              <a:rPr lang="en-US" dirty="0" smtClean="0"/>
              <a:t>Project</a:t>
            </a:r>
          </a:p>
          <a:p>
            <a:r>
              <a:rPr lang="en-US" dirty="0" smtClean="0"/>
              <a:t>Console</a:t>
            </a:r>
          </a:p>
          <a:p>
            <a:r>
              <a:rPr lang="en-US" dirty="0" smtClean="0"/>
              <a:t>Animation</a:t>
            </a:r>
          </a:p>
          <a:p>
            <a:r>
              <a:rPr lang="en-US" dirty="0" smtClean="0"/>
              <a:t>Animator</a:t>
            </a:r>
            <a:endParaRPr lang="en-US" dirty="0"/>
          </a:p>
          <a:p>
            <a:r>
              <a:rPr lang="en-US" dirty="0" smtClean="0"/>
              <a:t>Asset Store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1031"/>
            <a:ext cx="7024744" cy="11430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Interface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8903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FixedUpdate , Update, LateUpdate</a:t>
            </a:r>
          </a:p>
          <a:p>
            <a:endParaRPr lang="en-US" dirty="0"/>
          </a:p>
          <a:p>
            <a:r>
              <a:rPr lang="en-US" dirty="0" smtClean="0"/>
              <a:t>Awake, Start</a:t>
            </a:r>
          </a:p>
          <a:p>
            <a:endParaRPr lang="en-US" dirty="0"/>
          </a:p>
          <a:p>
            <a:r>
              <a:rPr lang="en-US" dirty="0" smtClean="0"/>
              <a:t>OnEnable, OnDisable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" y="614800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MonoBehaviour Basics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6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Transform</a:t>
            </a:r>
          </a:p>
          <a:p>
            <a:endParaRPr lang="en-US" dirty="0"/>
          </a:p>
          <a:p>
            <a:r>
              <a:rPr lang="en-US" dirty="0" smtClean="0"/>
              <a:t>Translate, Rotate</a:t>
            </a:r>
          </a:p>
          <a:p>
            <a:endParaRPr lang="en-US" dirty="0"/>
          </a:p>
          <a:p>
            <a:r>
              <a:rPr lang="en-US" dirty="0" smtClean="0"/>
              <a:t>Activate/ Deactivate GameObject</a:t>
            </a:r>
          </a:p>
          <a:p>
            <a:endParaRPr lang="en-US" dirty="0"/>
          </a:p>
          <a:p>
            <a:r>
              <a:rPr lang="en-US" dirty="0" smtClean="0"/>
              <a:t>Destroy</a:t>
            </a:r>
          </a:p>
          <a:p>
            <a:endParaRPr lang="en-US" dirty="0"/>
          </a:p>
          <a:p>
            <a:r>
              <a:rPr lang="en-US" dirty="0"/>
              <a:t>Input.GetKey()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10" y="228600"/>
            <a:ext cx="7185069" cy="1110780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MonoBehaviour Basics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67000"/>
            <a:ext cx="7024744" cy="1143000"/>
          </a:xfrm>
        </p:spPr>
        <p:txBody>
          <a:bodyPr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Your first game! (lab part)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76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957508" cy="350897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3"/>
              </a:rPr>
              <a:t>http://docs.unity3d.com/Manual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http://docs.unity3d.com/ScriptReference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unity3d.com/learn/tutorials/modules</a:t>
            </a: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22531"/>
            <a:ext cx="7185069" cy="1110780"/>
          </a:xfrm>
        </p:spPr>
        <p:txBody>
          <a:bodyPr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Useful links</a:t>
            </a:r>
            <a:endParaRPr lang="en-US" dirty="0">
              <a:solidFill>
                <a:srgbClr val="D085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2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6705600" cy="820600"/>
          </a:xfrm>
        </p:spPr>
        <p:txBody>
          <a:bodyPr/>
          <a:lstStyle/>
          <a:p>
            <a:r>
              <a:rPr lang="en-US" dirty="0" smtClean="0"/>
              <a:t>Andromeda 5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54" y="3886200"/>
            <a:ext cx="4946546" cy="27787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9629"/>
            <a:ext cx="3581400" cy="1781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72" y="2583618"/>
            <a:ext cx="3128152" cy="17597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43524" y="1676400"/>
            <a:ext cx="56242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Entirely in 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Custom UI system based on core unity UI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Client - Server – DB architecture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82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6705600" cy="820600"/>
          </a:xfrm>
        </p:spPr>
        <p:txBody>
          <a:bodyPr/>
          <a:lstStyle/>
          <a:p>
            <a:r>
              <a:rPr lang="en-US" dirty="0" smtClean="0"/>
              <a:t>Lady Popular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0400" y="3886200"/>
            <a:ext cx="56242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External GUI System (NGUI)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Client –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2309813" cy="3705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3328458" cy="1762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6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219200"/>
            <a:ext cx="6705600" cy="820600"/>
          </a:xfrm>
        </p:spPr>
        <p:txBody>
          <a:bodyPr/>
          <a:lstStyle/>
          <a:p>
            <a:r>
              <a:rPr lang="en-US" dirty="0" smtClean="0"/>
              <a:t>Dino Jack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1893546" cy="25247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429000"/>
            <a:ext cx="2513259" cy="33324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5" y="4279582"/>
            <a:ext cx="1710156" cy="22739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53602" y="2400300"/>
            <a:ext cx="3657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2D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Hybrid UI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FB plugin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73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86097"/>
            <a:ext cx="6705600" cy="820600"/>
          </a:xfrm>
        </p:spPr>
        <p:txBody>
          <a:bodyPr/>
          <a:lstStyle/>
          <a:p>
            <a:r>
              <a:rPr lang="en-US" dirty="0" smtClean="0"/>
              <a:t>Twist &amp; Turn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294" y="3705644"/>
            <a:ext cx="2602377" cy="28670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90800"/>
            <a:ext cx="2771775" cy="4019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1800" y="3581400"/>
            <a:ext cx="335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Unity Physics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Early Unity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Unity Input/Touch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633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1313001"/>
            <a:ext cx="5562600" cy="8206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Unity 3D Course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592771" y="2438400"/>
            <a:ext cx="6705600" cy="719034"/>
          </a:xfrm>
        </p:spPr>
        <p:txBody>
          <a:bodyPr/>
          <a:lstStyle/>
          <a:p>
            <a:r>
              <a:rPr lang="en-US" b="1" dirty="0" smtClean="0"/>
              <a:t>Lection 1.Unity Basics</a:t>
            </a:r>
            <a:endParaRPr lang="en-US" b="1" dirty="0"/>
          </a:p>
        </p:txBody>
      </p:sp>
      <p:pic>
        <p:nvPicPr>
          <p:cNvPr id="6148" name="Picture 4" descr="http://boyantodorov.com/HTML/03.%20HTML-Tables/images/SoftUniSit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4800600"/>
            <a:ext cx="242887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ame.colum.edu/projects/watr/Photos/Unity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7791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3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819400"/>
            <a:ext cx="6777317" cy="35089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 - Platform Game Engine</a:t>
            </a:r>
          </a:p>
          <a:p>
            <a:endParaRPr lang="en-US" dirty="0"/>
          </a:p>
          <a:p>
            <a:r>
              <a:rPr lang="en-US" dirty="0" smtClean="0"/>
              <a:t>Supported Languages – C#, JS, Boo</a:t>
            </a:r>
          </a:p>
          <a:p>
            <a:endParaRPr lang="en-US" dirty="0"/>
          </a:p>
          <a:p>
            <a:r>
              <a:rPr lang="en-US" dirty="0" smtClean="0"/>
              <a:t>Mono</a:t>
            </a:r>
          </a:p>
          <a:p>
            <a:endParaRPr lang="en-US" dirty="0"/>
          </a:p>
          <a:p>
            <a:r>
              <a:rPr lang="en-US" dirty="0"/>
              <a:t>http://unity3d.com/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7185069" cy="111078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What is Unity 3D ?</a:t>
            </a:r>
            <a:r>
              <a:rPr lang="en-US" dirty="0" smtClean="0">
                <a:solidFill>
                  <a:schemeClr val="accent1"/>
                </a:solidFill>
              </a:rPr>
              <a:t>	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Cartesian coordinate system(Vector 3)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Local and world position(child/ parent)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Rotation(Euler/ Quaternion)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1" y="648959"/>
            <a:ext cx="8534400" cy="1180064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World position and coordinate system</a:t>
            </a:r>
            <a:endParaRPr lang="en-US" dirty="0">
              <a:solidFill>
                <a:srgbClr val="D0851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94056"/>
            <a:ext cx="21240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Define what player sees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Properties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Multiple cameras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33400"/>
            <a:ext cx="7185069" cy="111078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D0851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Cameras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D0851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48891"/>
            <a:ext cx="34290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Lection 1.Unity Basics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Theme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SoftUniTheme</Template>
  <TotalTime>6900</TotalTime>
  <Words>262</Words>
  <Application>Microsoft Office PowerPoint</Application>
  <PresentationFormat>On-screen Show (4:3)</PresentationFormat>
  <Paragraphs>149</Paragraphs>
  <Slides>18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SoftUniTheme</vt:lpstr>
      <vt:lpstr>Unity 3D Course</vt:lpstr>
      <vt:lpstr>Andromeda 5</vt:lpstr>
      <vt:lpstr>Lady Popular</vt:lpstr>
      <vt:lpstr>Dino Jack</vt:lpstr>
      <vt:lpstr>Twist &amp; Turn</vt:lpstr>
      <vt:lpstr>Unity 3D Course</vt:lpstr>
      <vt:lpstr>What is Unity 3D ?   </vt:lpstr>
      <vt:lpstr>World position and coordinate system</vt:lpstr>
      <vt:lpstr>Cameras</vt:lpstr>
      <vt:lpstr>Lights &amp; Shadows</vt:lpstr>
      <vt:lpstr>Shaders and Materials</vt:lpstr>
      <vt:lpstr>GameObjects  and Components</vt:lpstr>
      <vt:lpstr>Scene, Hierarchy and Assets</vt:lpstr>
      <vt:lpstr>Interface</vt:lpstr>
      <vt:lpstr>MonoBehaviour Basics</vt:lpstr>
      <vt:lpstr>MonoBehaviour Basics</vt:lpstr>
      <vt:lpstr>Your first game! (lab part)</vt:lpstr>
      <vt:lpstr>Useful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 3D Course</dc:title>
  <dc:creator>Yordan Strashilov</dc:creator>
  <cp:lastModifiedBy>Yordan Strashilov</cp:lastModifiedBy>
  <cp:revision>65</cp:revision>
  <dcterms:created xsi:type="dcterms:W3CDTF">2014-07-15T11:56:00Z</dcterms:created>
  <dcterms:modified xsi:type="dcterms:W3CDTF">2014-10-17T09:45:08Z</dcterms:modified>
</cp:coreProperties>
</file>